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handoutMasterIdLst>
    <p:handoutMasterId r:id="rId7"/>
  </p:handoutMasterIdLst>
  <p:sldIdLst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94DB"/>
    <a:srgbClr val="204099"/>
    <a:srgbClr val="3EC2CF"/>
    <a:srgbClr val="ED1B23"/>
    <a:srgbClr val="925D9C"/>
    <a:srgbClr val="1A276D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41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224" y="5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E3F3-8323-476F-B5B7-348E52CE7CB1}" type="datetimeFigureOut">
              <a:rPr lang="en-US" smtClean="0"/>
              <a:t>5/31/22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4C5C-3B26-43FB-BE83-0057D0CD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26" y="1369498"/>
            <a:ext cx="11722443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26" y="3849173"/>
            <a:ext cx="1172244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5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2145" y="1307508"/>
            <a:ext cx="11716265" cy="486945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31/05/2022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80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2145" y="1345247"/>
            <a:ext cx="5727357" cy="483171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199" y="1345247"/>
            <a:ext cx="5727357" cy="483171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31/05/2022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68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31/05/2022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47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07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994D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5287" y="457201"/>
            <a:ext cx="6568086" cy="5403850"/>
          </a:xfrm>
        </p:spPr>
        <p:txBody>
          <a:bodyPr/>
          <a:lstStyle>
            <a:lvl1pPr>
              <a:buClr>
                <a:srgbClr val="3EC2CF"/>
              </a:buClr>
              <a:defRPr sz="3200"/>
            </a:lvl1pPr>
            <a:lvl2pPr>
              <a:buClr>
                <a:srgbClr val="3EC2CF"/>
              </a:buClr>
              <a:defRPr sz="2800"/>
            </a:lvl2pPr>
            <a:lvl3pPr>
              <a:buClr>
                <a:srgbClr val="3EC2CF"/>
              </a:buClr>
              <a:defRPr sz="2400"/>
            </a:lvl3pPr>
            <a:lvl4pPr>
              <a:buClr>
                <a:srgbClr val="3EC2CF"/>
              </a:buClr>
              <a:defRPr sz="2000"/>
            </a:lvl4pPr>
            <a:lvl5pPr>
              <a:buClr>
                <a:srgbClr val="3EC2CF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30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31/05/2022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2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146" y="241558"/>
            <a:ext cx="10091057" cy="800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146" y="1346886"/>
            <a:ext cx="11728622" cy="470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29335" y="6356350"/>
            <a:ext cx="953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5864" y="6356350"/>
            <a:ext cx="61062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3503" y="6356350"/>
            <a:ext cx="689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6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994D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EC2C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C2C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C2C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C2C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C2C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10781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50" dirty="0">
                <a:solidFill>
                  <a:srgbClr val="3EC2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PRESENTATION TITLE HERE</a:t>
            </a:r>
            <a:endParaRPr lang="en-US" sz="2400" spc="-150" dirty="0">
              <a:solidFill>
                <a:srgbClr val="3EC2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03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0" ma:contentTypeDescription="Create a new document." ma:contentTypeScope="" ma:versionID="5da5300de9ed963816176c027ece0121">
  <xsd:schema xmlns:xsd="http://www.w3.org/2001/XMLSchema" xmlns:xs="http://www.w3.org/2001/XMLSchema" xmlns:p="http://schemas.microsoft.com/office/2006/metadata/properties" xmlns:ns2="f41fa17a-99c4-4c5f-bcb4-a52bd907e64f" xmlns:ns3="eb3f7de7-c935-4ca6-a12c-1f73773710ec" targetNamespace="http://schemas.microsoft.com/office/2006/metadata/properties" ma:root="true" ma:fieldsID="9bb4375dae9f9a1769a3a5e3501f4b2a" ns2:_="" ns3:_=""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594CFF-3428-4C04-87F0-212DFF4AF7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05E951-2409-4249-8FC4-F9ECEFF302D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eb3f7de7-c935-4ca6-a12c-1f73773710ec"/>
    <ds:schemaRef ds:uri="f41fa17a-99c4-4c5f-bcb4-a52bd907e64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2109C56-8390-45B6-A6A9-317710A650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</TotalTime>
  <Words>5</Words>
  <Application>Microsoft Macintosh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Daniel Schroeder</cp:lastModifiedBy>
  <cp:revision>58</cp:revision>
  <dcterms:created xsi:type="dcterms:W3CDTF">2014-11-13T11:48:20Z</dcterms:created>
  <dcterms:modified xsi:type="dcterms:W3CDTF">2022-05-31T10:47:35Z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